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CB2F94-F3F7-4478-B43A-08D36CA85543}" type="doc">
      <dgm:prSet loTypeId="urn:microsoft.com/office/officeart/2005/8/layout/arrow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DF21E3A9-85FF-4C45-A2A8-0F5058E7B844}">
      <dgm:prSet phldrT="[Текст]"/>
      <dgm:spPr/>
      <dgm:t>
        <a:bodyPr/>
        <a:lstStyle/>
        <a:p>
          <a:endParaRPr lang="en-US" dirty="0"/>
        </a:p>
        <a:p>
          <a:endParaRPr lang="ru-RU" dirty="0"/>
        </a:p>
      </dgm:t>
    </dgm:pt>
    <dgm:pt modelId="{3E815EC4-9210-4A77-B6B4-68B68C2C2958}" type="parTrans" cxnId="{C3DC0B55-D533-4EA0-94EE-DACC2A37DE26}">
      <dgm:prSet/>
      <dgm:spPr/>
      <dgm:t>
        <a:bodyPr/>
        <a:lstStyle/>
        <a:p>
          <a:endParaRPr lang="ru-RU"/>
        </a:p>
      </dgm:t>
    </dgm:pt>
    <dgm:pt modelId="{1D55B1DF-4AA0-4F8C-A50F-1F075CC418CF}" type="sibTrans" cxnId="{C3DC0B55-D533-4EA0-94EE-DACC2A37DE26}">
      <dgm:prSet/>
      <dgm:spPr/>
      <dgm:t>
        <a:bodyPr/>
        <a:lstStyle/>
        <a:p>
          <a:endParaRPr lang="ru-RU"/>
        </a:p>
      </dgm:t>
    </dgm:pt>
    <dgm:pt modelId="{34494A0F-2C61-415A-BB36-9BD9943F4C6C}" type="pres">
      <dgm:prSet presAssocID="{44CB2F94-F3F7-4478-B43A-08D36CA85543}" presName="cycle" presStyleCnt="0">
        <dgm:presLayoutVars>
          <dgm:dir/>
          <dgm:resizeHandles val="exact"/>
        </dgm:presLayoutVars>
      </dgm:prSet>
      <dgm:spPr/>
    </dgm:pt>
    <dgm:pt modelId="{B296EB46-91DD-44FD-B205-AF478DE0522E}" type="pres">
      <dgm:prSet presAssocID="{DF21E3A9-85FF-4C45-A2A8-0F5058E7B844}" presName="arrow" presStyleLbl="node1" presStyleIdx="0" presStyleCnt="1" custAng="5400000" custScaleX="15969" custScaleY="21795" custRadScaleRad="100143" custRadScaleInc="849">
        <dgm:presLayoutVars>
          <dgm:bulletEnabled val="1"/>
        </dgm:presLayoutVars>
      </dgm:prSet>
      <dgm:spPr/>
    </dgm:pt>
  </dgm:ptLst>
  <dgm:cxnLst>
    <dgm:cxn modelId="{C3DC0B55-D533-4EA0-94EE-DACC2A37DE26}" srcId="{44CB2F94-F3F7-4478-B43A-08D36CA85543}" destId="{DF21E3A9-85FF-4C45-A2A8-0F5058E7B844}" srcOrd="0" destOrd="0" parTransId="{3E815EC4-9210-4A77-B6B4-68B68C2C2958}" sibTransId="{1D55B1DF-4AA0-4F8C-A50F-1F075CC418CF}"/>
    <dgm:cxn modelId="{820D89DC-3E52-4668-8F92-2BBA14B510BE}" type="presOf" srcId="{44CB2F94-F3F7-4478-B43A-08D36CA85543}" destId="{34494A0F-2C61-415A-BB36-9BD9943F4C6C}" srcOrd="0" destOrd="0" presId="urn:microsoft.com/office/officeart/2005/8/layout/arrow1"/>
    <dgm:cxn modelId="{9F4B57EE-C953-4BDD-AD49-7D802E470B6B}" type="presOf" srcId="{DF21E3A9-85FF-4C45-A2A8-0F5058E7B844}" destId="{B296EB46-91DD-44FD-B205-AF478DE0522E}" srcOrd="0" destOrd="0" presId="urn:microsoft.com/office/officeart/2005/8/layout/arrow1"/>
    <dgm:cxn modelId="{EDD6B506-5DE0-4DDC-9E11-6738BE8F7A8D}" type="presParOf" srcId="{34494A0F-2C61-415A-BB36-9BD9943F4C6C}" destId="{B296EB46-91DD-44FD-B205-AF478DE0522E}" srcOrd="0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96EB46-91DD-44FD-B205-AF478DE0522E}">
      <dsp:nvSpPr>
        <dsp:cNvPr id="0" name=""/>
        <dsp:cNvSpPr/>
      </dsp:nvSpPr>
      <dsp:spPr>
        <a:xfrm rot="5400000">
          <a:off x="4351571" y="2119336"/>
          <a:ext cx="864461" cy="1179845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2100" kern="1200" dirty="0"/>
        </a:p>
      </dsp:txBody>
      <dsp:txXfrm>
        <a:off x="4492046" y="2194977"/>
        <a:ext cx="432231" cy="10285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591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2817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14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276182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48379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27985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53953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49239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4808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7862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6588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3194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7405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9117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804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8726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4043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E8B6BB0-70D2-4EF2-BB7B-DB136BA7062D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8330001-60FE-4247-A801-F51F4B6C9E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356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13BE87B-D7FD-4BF3-A7BC-511F52252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5A481B-C639-4892-B0EF-4D8373A9B0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639734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2BD58B-6284-459E-9FF4-A97F3A569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E589C21-CEDE-4D90-AC85-6E43B68D1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3449715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F4121EC-0ADD-45C0-85F0-D49F67A3E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22F012F-0680-4AEC-9884-BA712ED2B9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A5CEDFE-9EC8-436B-AE10-F85A84778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9C70031-55D8-483B-8452-A6B809D0A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24F1E16-B0BE-4400-9A10-95BB1D52C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43756E-3362-8268-1D27-47ACF6C875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6738" y="685798"/>
            <a:ext cx="6159273" cy="4495801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5000" dirty="0">
                <a:solidFill>
                  <a:srgbClr val="FFFFFF"/>
                </a:solidFill>
              </a:rPr>
              <a:t>Защита </a:t>
            </a:r>
            <a:r>
              <a:rPr lang="ru-RU" sz="5000" dirty="0" err="1">
                <a:solidFill>
                  <a:srgbClr val="FFFFFF"/>
                </a:solidFill>
              </a:rPr>
              <a:t>демоэкзамена</a:t>
            </a:r>
            <a:r>
              <a:rPr lang="ru-RU" sz="5000" dirty="0">
                <a:solidFill>
                  <a:srgbClr val="FFFFFF"/>
                </a:solidFill>
              </a:rPr>
              <a:t> по разработке мобильных приложений </a:t>
            </a:r>
            <a:r>
              <a:rPr lang="en-US" sz="5000" dirty="0">
                <a:solidFill>
                  <a:srgbClr val="FFFFFF"/>
                </a:solidFill>
              </a:rPr>
              <a:t>ws2022</a:t>
            </a:r>
            <a:endParaRPr lang="ru-RU" sz="5000" dirty="0">
              <a:solidFill>
                <a:srgbClr val="FFFFFF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002B5D-BF7C-6583-CE97-F15840B91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225" y="1552441"/>
            <a:ext cx="3251941" cy="325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52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C6401C-94E2-9B75-D3EE-ECE4C610B31A}"/>
              </a:ext>
            </a:extLst>
          </p:cNvPr>
          <p:cNvSpPr txBox="1"/>
          <p:nvPr/>
        </p:nvSpPr>
        <p:spPr>
          <a:xfrm>
            <a:off x="525102" y="280658"/>
            <a:ext cx="4997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Launch Screen</a:t>
            </a:r>
            <a:endParaRPr lang="ru-RU" sz="40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1A1A164-386D-1585-6012-8F7C4857F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02" y="1278294"/>
            <a:ext cx="7022097" cy="492965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054C227-4F3A-66DD-7E5B-C8969A762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9647" y="485190"/>
            <a:ext cx="3427251" cy="609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876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C6401C-94E2-9B75-D3EE-ECE4C610B31A}"/>
              </a:ext>
            </a:extLst>
          </p:cNvPr>
          <p:cNvSpPr txBox="1"/>
          <p:nvPr/>
        </p:nvSpPr>
        <p:spPr>
          <a:xfrm>
            <a:off x="6699566" y="344032"/>
            <a:ext cx="4997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Sign In</a:t>
            </a:r>
            <a:endParaRPr lang="ru-RU" sz="4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83CC041-3636-C251-1085-42695FC1B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63" y="454103"/>
            <a:ext cx="3427251" cy="609289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ACA7AA7-6DB7-0F49-EAEE-63FBF74FB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594" y="1585383"/>
            <a:ext cx="7389188" cy="368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62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C6401C-94E2-9B75-D3EE-ECE4C610B31A}"/>
              </a:ext>
            </a:extLst>
          </p:cNvPr>
          <p:cNvSpPr txBox="1"/>
          <p:nvPr/>
        </p:nvSpPr>
        <p:spPr>
          <a:xfrm>
            <a:off x="6699566" y="344032"/>
            <a:ext cx="4997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Sign In</a:t>
            </a:r>
            <a:endParaRPr lang="ru-RU" sz="4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83CC041-3636-C251-1085-42695FC1B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63" y="454103"/>
            <a:ext cx="3427251" cy="609289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61BB36-02FC-49D6-5BD2-253AE38C6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1445" y="1550584"/>
            <a:ext cx="7759485" cy="389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C6401C-94E2-9B75-D3EE-ECE4C610B31A}"/>
              </a:ext>
            </a:extLst>
          </p:cNvPr>
          <p:cNvSpPr txBox="1"/>
          <p:nvPr/>
        </p:nvSpPr>
        <p:spPr>
          <a:xfrm>
            <a:off x="516049" y="362139"/>
            <a:ext cx="4997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Sign Up</a:t>
            </a:r>
            <a:endParaRPr lang="ru-RU" sz="4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7476BE-24EC-98EB-0178-E9EC67B8F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019" y="402970"/>
            <a:ext cx="3427251" cy="609289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E127904-8F4E-5447-B139-8D91CC8B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94" y="1279428"/>
            <a:ext cx="6979734" cy="5216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202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C6401C-94E2-9B75-D3EE-ECE4C610B31A}"/>
              </a:ext>
            </a:extLst>
          </p:cNvPr>
          <p:cNvSpPr txBox="1"/>
          <p:nvPr/>
        </p:nvSpPr>
        <p:spPr>
          <a:xfrm>
            <a:off x="525102" y="280658"/>
            <a:ext cx="4997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Main</a:t>
            </a:r>
            <a:endParaRPr lang="ru-RU" sz="4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79A4CA7-99BD-6AA6-4C92-A6E0D9B3A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240" y="577638"/>
            <a:ext cx="3374833" cy="5999703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7B5758C-BA28-86B6-2B62-21037E75E7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211" y="577638"/>
            <a:ext cx="3374833" cy="5999704"/>
          </a:xfrm>
          <a:prstGeom prst="rect">
            <a:avLst/>
          </a:prstGeom>
        </p:spPr>
      </p:pic>
      <p:graphicFrame>
        <p:nvGraphicFramePr>
          <p:cNvPr id="7" name="Схема 6">
            <a:extLst>
              <a:ext uri="{FF2B5EF4-FFF2-40B4-BE49-F238E27FC236}">
                <a16:creationId xmlns:a16="http://schemas.microsoft.com/office/drawing/2014/main" id="{CA1218D4-FBDA-CEAA-E1DC-4E31F7AD03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169640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34427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C6401C-94E2-9B75-D3EE-ECE4C610B31A}"/>
              </a:ext>
            </a:extLst>
          </p:cNvPr>
          <p:cNvSpPr txBox="1"/>
          <p:nvPr/>
        </p:nvSpPr>
        <p:spPr>
          <a:xfrm>
            <a:off x="6699566" y="344032"/>
            <a:ext cx="4997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Watch OS</a:t>
            </a:r>
            <a:endParaRPr lang="ru-RU" sz="4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2585F8-21B8-07C2-E9E2-74E35CBF26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958" y="1400986"/>
            <a:ext cx="3829050" cy="45339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EC7D64D-325A-7A05-825C-226C66C06D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992" y="1400986"/>
            <a:ext cx="382905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24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C6401C-94E2-9B75-D3EE-ECE4C610B31A}"/>
              </a:ext>
            </a:extLst>
          </p:cNvPr>
          <p:cNvSpPr txBox="1"/>
          <p:nvPr/>
        </p:nvSpPr>
        <p:spPr>
          <a:xfrm>
            <a:off x="6699566" y="344032"/>
            <a:ext cx="4997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Watch OS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684972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C6401C-94E2-9B75-D3EE-ECE4C610B31A}"/>
              </a:ext>
            </a:extLst>
          </p:cNvPr>
          <p:cNvSpPr txBox="1"/>
          <p:nvPr/>
        </p:nvSpPr>
        <p:spPr>
          <a:xfrm>
            <a:off x="2496862" y="2312790"/>
            <a:ext cx="7198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/>
              <a:t>Благодарю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152053570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56</TotalTime>
  <Words>24</Words>
  <Application>Microsoft Office PowerPoint</Application>
  <PresentationFormat>Широкоэкранный</PresentationFormat>
  <Paragraphs>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Сектор</vt:lpstr>
      <vt:lpstr>Защита демоэкзамена по разработке мобильных приложений ws2022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Защита демоэкзамена по разработке мобильных приложений ws2022</dc:title>
  <dc:creator>Ivan Kovtunov</dc:creator>
  <cp:lastModifiedBy>Ivan Kovtunov</cp:lastModifiedBy>
  <cp:revision>4</cp:revision>
  <dcterms:created xsi:type="dcterms:W3CDTF">2022-12-13T19:45:36Z</dcterms:created>
  <dcterms:modified xsi:type="dcterms:W3CDTF">2022-12-13T20:42:25Z</dcterms:modified>
</cp:coreProperties>
</file>

<file path=docProps/thumbnail.jpeg>
</file>